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 showGuides="1">
      <p:cViewPr>
        <p:scale>
          <a:sx n="80" d="100"/>
          <a:sy n="80" d="100"/>
        </p:scale>
        <p:origin x="1854" y="-84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9B7A-1D55-4C54-9FE0-67CCC90000E3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4EB70-568A-4927-8C12-1E1F6B84C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89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9B7A-1D55-4C54-9FE0-67CCC90000E3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4EB70-568A-4927-8C12-1E1F6B84C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767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9B7A-1D55-4C54-9FE0-67CCC90000E3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4EB70-568A-4927-8C12-1E1F6B84C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953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9B7A-1D55-4C54-9FE0-67CCC90000E3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4EB70-568A-4927-8C12-1E1F6B84C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226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>
                    <a:tint val="82000"/>
                  </a:schemeClr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82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9B7A-1D55-4C54-9FE0-67CCC90000E3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4EB70-568A-4927-8C12-1E1F6B84C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068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9B7A-1D55-4C54-9FE0-67CCC90000E3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4EB70-568A-4927-8C12-1E1F6B84C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628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9B7A-1D55-4C54-9FE0-67CCC90000E3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4EB70-568A-4927-8C12-1E1F6B84C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476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9B7A-1D55-4C54-9FE0-67CCC90000E3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4EB70-568A-4927-8C12-1E1F6B84C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839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9B7A-1D55-4C54-9FE0-67CCC90000E3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4EB70-568A-4927-8C12-1E1F6B84C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649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9B7A-1D55-4C54-9FE0-67CCC90000E3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4EB70-568A-4927-8C12-1E1F6B84C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451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09B7A-1D55-4C54-9FE0-67CCC90000E3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4EB70-568A-4927-8C12-1E1F6B84C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30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309B7A-1D55-4C54-9FE0-67CCC90000E3}" type="datetimeFigureOut">
              <a:rPr lang="en-US" smtClean="0"/>
              <a:t>10/27/2025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E44EB70-568A-4927-8C12-1E1F6B84C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658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guitar&#10;&#10;AI-generated content may be incorrect.">
            <a:extLst>
              <a:ext uri="{FF2B5EF4-FFF2-40B4-BE49-F238E27FC236}">
                <a16:creationId xmlns:a16="http://schemas.microsoft.com/office/drawing/2014/main" id="{7C3DC8BB-8C55-6FCE-8B45-68D0384139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657" y="5358135"/>
            <a:ext cx="5047085" cy="40363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676866-D7A8-762E-A208-FDBB1EDDAF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505" y="663879"/>
            <a:ext cx="5300301" cy="42388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620ADC9-EC51-9EAD-8801-CD0C6D4B1108}"/>
              </a:ext>
            </a:extLst>
          </p:cNvPr>
          <p:cNvSpPr/>
          <p:nvPr/>
        </p:nvSpPr>
        <p:spPr>
          <a:xfrm>
            <a:off x="4090737" y="3104147"/>
            <a:ext cx="1058779" cy="337113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0C6BA3-50C9-294B-67B5-0FE4BCF4F836}"/>
              </a:ext>
            </a:extLst>
          </p:cNvPr>
          <p:cNvSpPr/>
          <p:nvPr/>
        </p:nvSpPr>
        <p:spPr>
          <a:xfrm rot="-120000">
            <a:off x="3225338" y="7173883"/>
            <a:ext cx="1758142" cy="2731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F1043D-B58A-61BE-AC99-AACD9CB44B2D}"/>
              </a:ext>
            </a:extLst>
          </p:cNvPr>
          <p:cNvSpPr txBox="1"/>
          <p:nvPr/>
        </p:nvSpPr>
        <p:spPr>
          <a:xfrm>
            <a:off x="842211" y="1612232"/>
            <a:ext cx="3567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Annotated blots from Replicate #1</a:t>
            </a:r>
          </a:p>
        </p:txBody>
      </p:sp>
    </p:spTree>
    <p:extLst>
      <p:ext uri="{BB962C8B-B14F-4D97-AF65-F5344CB8AC3E}">
        <p14:creationId xmlns:p14="http://schemas.microsoft.com/office/powerpoint/2010/main" val="4156909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6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>NICHD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Hinnebusch, Alan (NIH/NICHD) [E]</dc:creator>
  <cp:lastModifiedBy>Hinnebusch, Alan (NIH/NICHD) [E]</cp:lastModifiedBy>
  <cp:revision>2</cp:revision>
  <dcterms:created xsi:type="dcterms:W3CDTF">2025-10-27T15:47:55Z</dcterms:created>
  <dcterms:modified xsi:type="dcterms:W3CDTF">2025-10-27T15:57:11Z</dcterms:modified>
</cp:coreProperties>
</file>